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BA386-519E-4162-B6BA-39C3F08CD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7CDB17-DA4C-4CEA-9CA3-B7BEBCD60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507D9-FE76-44B8-9CA2-E5D2B695A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201C-AF6C-41D5-800C-B2BDBC5F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42307-F03C-49BA-8BB2-1593D216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93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CCD9-0B3B-4025-BF5D-09AF96F5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1FF89-0D0C-4664-A054-4063832C5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B0B62-2777-4F1C-869C-6953E88D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830BA-1CE7-4CFA-8435-83712A15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72849-23DF-4638-BECB-F6B34D69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9EA9D9-124E-49B2-AFD3-B5A95647AA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A47C6-68D5-4F37-9F48-65A590B84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17BF9-9954-4474-A350-27540BCF7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F2F24-95BF-4500-8673-E01DA4A34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B7331-5915-4AD0-97E1-FEEB1FAA4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3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EADF-4BEB-45B1-956F-73F539A81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3E988-987D-445D-810E-1CBDE7F6F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986C5-250F-4232-95B8-3163CC8B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EE65A-220A-4958-9F60-9CB613247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5093B-1801-4E6A-9056-ECFD8B336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90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1D50-BBE7-4D59-8688-FA84D1383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AC1A-061B-47D8-AEC4-F13811266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B5195-8CF1-4C9A-8D54-F302B716B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107FC-DC9D-4127-B1F9-B13F8398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3AD72-9F40-4902-BE75-3B8BCF4B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81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BB9B3-ED5E-4E2F-9AE2-F935047B9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468B5-DA95-45EC-8690-942A7B0E55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10F04-8751-4E4C-B5C6-50D5A79CA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A224F-E1D3-49C0-BC7B-E34F630B4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3F58B-7A8A-48BC-91F3-37D7AEFEA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CF84D-57CE-44A6-90EE-4CCAA3B75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5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D8043-2DFC-42E4-9AC7-C239930E7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4C06A-8650-4A82-8359-D44E39ED4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96E7D-EB83-456A-95F5-9A8FB9AE2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165374-03FB-4787-928B-19AAD983C7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AFA72-BE26-4AC5-9A96-494308EFFA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8E5C16-C5E0-458E-A5EB-F95C8D0A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FA071C-C3F1-4164-9A1E-6849B9E8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DBA7D-7BE9-40D6-A4FD-135EF3C7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82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B606D-A0A3-4824-A467-0B100B701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974478-4379-453D-9635-880177BC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C223A-99CA-4AE7-9384-6AAF0E96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ECA5F-8F36-4D4F-B1D3-53C2DF373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17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44F387-6E78-413E-A21D-7072333AE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AB8893-6861-4AF1-968C-EAC8F9D1C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85BB8-6F45-454A-B794-0B97E0CA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36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18AA8-B41B-4E2F-AA97-7D042592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73828-5F26-4A3A-AD6D-C916B35F6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85626-61CF-4CCB-86FA-8A2C73659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F1167-214E-4CDE-ABB9-9FF01325D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F85F7-7516-4102-90EE-76FB9799C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91222-A320-4EE0-B419-EB53D38AB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0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0DA2C-2C93-4FCC-BC8C-C42255D2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7FCE1D-D508-4D25-8F82-3CE69219F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AC45B-5A29-4465-A21D-484ACB555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515BB-9FBF-4CF1-B599-A637C6A62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BC9B7C-1B4B-463D-978B-991EDDA5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FFBE3-07EC-4F0B-AD66-FE39D2F6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54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13508-9E48-4FC4-B1F8-5FD864CB8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2D494-B3C9-42AF-B0CF-6EC91E1F5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48281-DB5F-4454-AD6B-86DE99EA0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B1DB1-3BDB-45FD-AA0B-78B2BC5AA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6441-7632-486A-8536-FA2B1600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45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A0BE-495B-41C5-8788-6464B8D02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12191999" cy="6858000"/>
          </a:xfrm>
          <a:solidFill>
            <a:schemeClr val="tx2">
              <a:lumMod val="60000"/>
              <a:lumOff val="40000"/>
              <a:alpha val="59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zh-TW" altLang="en-US" b="1" dirty="0"/>
              <a:t>                               </a:t>
            </a:r>
            <a:r>
              <a:rPr lang="zh-TW" altLang="en-US" sz="5400" b="1" dirty="0"/>
              <a:t>通告</a:t>
            </a:r>
            <a:br>
              <a:rPr lang="en-US" sz="3600" dirty="0"/>
            </a:br>
            <a:r>
              <a:rPr lang="en-US" sz="3600" kern="100" dirty="0">
                <a:latin typeface="Leelawadee UI" panose="020B0502040204020203" pitchFamily="34" charset="-34"/>
                <a:ea typeface="PMingLiU" panose="02020500000000000000" pitchFamily="18" charset="-120"/>
                <a:cs typeface="Leelawadee UI" panose="020B0502040204020203" pitchFamily="34" charset="-34"/>
              </a:rPr>
              <a:t> </a:t>
            </a:r>
            <a:br>
              <a:rPr lang="en-US" sz="3600" kern="100" dirty="0">
                <a:latin typeface="Leelawadee UI" panose="020B0502040204020203" pitchFamily="34" charset="-34"/>
                <a:ea typeface="PMingLiU" panose="02020500000000000000" pitchFamily="18" charset="-120"/>
                <a:cs typeface="Leelawadee UI" panose="020B0502040204020203" pitchFamily="34" charset="-34"/>
              </a:rPr>
            </a:br>
            <a:r>
              <a:rPr lang="zh-TW" altLang="en-US" sz="3600" dirty="0"/>
              <a:t>為保障公眾健康，本寺由二月六曰起暫停對外開放，重開日期</a:t>
            </a:r>
            <a:r>
              <a:rPr lang="zh-CN" altLang="en-US" sz="3600" dirty="0"/>
              <a:t>將</a:t>
            </a:r>
            <a:r>
              <a:rPr lang="zh-TW" altLang="en-US" sz="3600"/>
              <a:t>另</a:t>
            </a:r>
            <a:r>
              <a:rPr lang="zh-TW" altLang="en-US" sz="3600" dirty="0"/>
              <a:t>行通知。 寺內各項法會共修活動，由僧眾內部如常舉行。</a:t>
            </a:r>
            <a:br>
              <a:rPr lang="en-US" altLang="zh-TW" sz="3600" dirty="0"/>
            </a:br>
            <a:r>
              <a:rPr lang="zh-TW" altLang="en-US" sz="3600" dirty="0"/>
              <a:t> </a:t>
            </a:r>
            <a:br>
              <a:rPr lang="en-US" sz="3600" dirty="0"/>
            </a:br>
            <a:r>
              <a:rPr lang="zh-TW" altLang="en-US" sz="3600" dirty="0"/>
              <a:t>祈願災疫蠲除，眾生安樂，社會繁榮，國泰民安。 </a:t>
            </a:r>
            <a:br>
              <a:rPr lang="en-US" altLang="zh-TW" sz="4800" dirty="0"/>
            </a:br>
            <a:br>
              <a:rPr lang="en-US" sz="4800" dirty="0"/>
            </a:br>
            <a:r>
              <a:rPr lang="en-US" sz="4800" dirty="0"/>
              <a:t>                                            </a:t>
            </a:r>
            <a:r>
              <a:rPr lang="zh-TW" altLang="en-US" sz="3600" dirty="0"/>
              <a:t>加拿大國際佛教觀音寺謹啓</a:t>
            </a:r>
            <a:br>
              <a:rPr lang="en-US" sz="4800" dirty="0"/>
            </a:br>
            <a:endParaRPr lang="en-US" sz="4800" dirty="0">
              <a:latin typeface="Leelawadee UI" panose="020B0502040204020203" pitchFamily="34" charset="-34"/>
              <a:cs typeface="Leelawadee UI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77764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101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Leelawadee UI</vt:lpstr>
      <vt:lpstr>Office Theme</vt:lpstr>
      <vt:lpstr>                               通告   為保障公眾健康，本寺由二月六曰起暫停對外開放，重開日期將另行通知。 寺內各項法會共修活動，由僧眾內部如常舉行。   祈願災疫蠲除，眾生安樂，社會繁榮，國泰民安。                                               加拿大國際佛教觀音寺謹啓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關於預防肺炎之通告  鑒於武漢肺炎簡稱：「武肺」之發展趨勢日益嚴峻，觀音寺是一所公眾場所，在新春期間人流不息，為盡力保障大眾健康安全，有效防範病菌傳播，特此訂立以下緊急通告：  一、凡進入本寺室內範圍之人仕必須戴上口罩，不聼勸告違反規定者，寺方有權拒絕入內。 二、本寺香齋廚暫停對外開放，直至另行通知。 三、本寺所有共修活動（包括禪修班及法會）維持正常，惟參加者需戴上口罩及填寫健康申報表。 四、所有職員、義工及參加活動者，必須如實填寫健康申報表。   本寺將密切留意武漢肺炎之發展趨勢，如有惡劣情況，隨時補充此通告內容。</dc:title>
  <dc:creator>Justine Tsui</dc:creator>
  <cp:lastModifiedBy>Tommy Li</cp:lastModifiedBy>
  <cp:revision>5</cp:revision>
  <dcterms:created xsi:type="dcterms:W3CDTF">2020-01-28T00:39:29Z</dcterms:created>
  <dcterms:modified xsi:type="dcterms:W3CDTF">2020-02-05T22:58:32Z</dcterms:modified>
</cp:coreProperties>
</file>